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7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5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78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02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5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80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5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46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52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1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90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43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0077-28D1-4E8E-8681-2657747F3496}" type="datetimeFigureOut">
              <a:rPr lang="ru-RU" smtClean="0"/>
              <a:t>02.02.2020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B810-9BEE-4129-9649-7EB87292B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16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64" y="674272"/>
            <a:ext cx="6592008" cy="51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RoboCupRescue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382"/>
            <a:ext cx="5878287" cy="455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Картинки по запросу robocup resc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382"/>
            <a:ext cx="6096000" cy="455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1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RoboCupJunior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pic>
        <p:nvPicPr>
          <p:cNvPr id="2050" name="Picture 2" descr="Картинки по запросу robocup jun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0" y="3522752"/>
            <a:ext cx="364236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31" y="3522752"/>
            <a:ext cx="3796937" cy="284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40232" y="2943521"/>
            <a:ext cx="1008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Soccer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91694" y="2791144"/>
            <a:ext cx="700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Line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52415" y="2791144"/>
            <a:ext cx="863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Maze</a:t>
            </a:r>
            <a:endParaRPr lang="ru-RU" dirty="0"/>
          </a:p>
        </p:txBody>
      </p:sp>
      <p:pic>
        <p:nvPicPr>
          <p:cNvPr id="2058" name="Picture 10" descr="Картинки по запросу robocupjunior maz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3522752"/>
            <a:ext cx="325773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8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/>
              <a:t>RoboCupJunior</a:t>
            </a:r>
            <a:r>
              <a:rPr lang="en-US" b="1" i="1" dirty="0" smtClean="0"/>
              <a:t> Soccer</a:t>
            </a:r>
            <a:endParaRPr lang="ru-RU" dirty="0"/>
          </a:p>
        </p:txBody>
      </p:sp>
      <p:pic>
        <p:nvPicPr>
          <p:cNvPr id="6146" name="Picture 2" descr="Картинки по запросу RoboCupJunior Socc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7" y="2459945"/>
            <a:ext cx="3232330" cy="24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RoboCupJunior Socc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30" y="2408919"/>
            <a:ext cx="3528631" cy="24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Картинки по запросу RoboCupJunior Socc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74949" y="2459945"/>
            <a:ext cx="3433744" cy="24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0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/>
              <a:t>RoboCupJunior</a:t>
            </a:r>
            <a:r>
              <a:rPr lang="en-US" b="1" i="1" dirty="0" smtClean="0"/>
              <a:t> Line</a:t>
            </a:r>
            <a:endParaRPr lang="ru-RU" dirty="0"/>
          </a:p>
        </p:txBody>
      </p:sp>
      <p:pic>
        <p:nvPicPr>
          <p:cNvPr id="7172" name="Picture 4" descr="Картинки по запросу RoboCupJunior l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6662"/>
            <a:ext cx="49493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Картинки по запросу RoboCupJunior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31" y="2506662"/>
            <a:ext cx="52001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5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/>
              <a:t>RoboCupJunior</a:t>
            </a:r>
            <a:r>
              <a:rPr lang="en-US" b="1" i="1" dirty="0" smtClean="0"/>
              <a:t> Maze</a:t>
            </a:r>
            <a:endParaRPr lang="ru-RU" dirty="0"/>
          </a:p>
        </p:txBody>
      </p:sp>
      <p:pic>
        <p:nvPicPr>
          <p:cNvPr id="8194" name="Picture 2" descr="Картинки по запросу robocupjunior maz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6" y="1690687"/>
            <a:ext cx="3504999" cy="27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Картинки по запросу robocupjunior maz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51697" y="1690686"/>
            <a:ext cx="3271587" cy="27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69" y="1690686"/>
            <a:ext cx="3764844" cy="27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084216" y="3520440"/>
            <a:ext cx="7876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Чемпионат мира по футболу среди роботов — международные соревнования среди роботов, первые из которых прошли в 1996 году. Целью является создание автономных роботов-футболистов для содействия научным исследованиям в области искусственного интеллекта.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216" y="1201783"/>
            <a:ext cx="3795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Robocup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49" y="1525000"/>
            <a:ext cx="10674301" cy="3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RoboCupSoccer</a:t>
            </a:r>
            <a:endParaRPr lang="en-US" b="1" dirty="0"/>
          </a:p>
        </p:txBody>
      </p:sp>
      <p:pic>
        <p:nvPicPr>
          <p:cNvPr id="4" name="Футбол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037" y="1690688"/>
            <a:ext cx="8331926" cy="4686602"/>
          </a:xfrm>
        </p:spPr>
      </p:pic>
    </p:spTree>
    <p:extLst>
      <p:ext uri="{BB962C8B-B14F-4D97-AF65-F5344CB8AC3E}">
        <p14:creationId xmlns:p14="http://schemas.microsoft.com/office/powerpoint/2010/main" val="31439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1" y="365125"/>
            <a:ext cx="11225349" cy="63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4480"/>
            <a:ext cx="5873690" cy="33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40" y="1554480"/>
            <a:ext cx="5868860" cy="33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RoboCup@Home</a:t>
            </a:r>
            <a:endParaRPr lang="en-US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46" y="1995442"/>
            <a:ext cx="5320732" cy="4351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09" y="1995442"/>
            <a:ext cx="60710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RoboCupIndustrial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2" descr="Картинки по запросу robocup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" y="1922780"/>
            <a:ext cx="5673572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Картинки по запросу robocup indust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2781"/>
            <a:ext cx="609600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6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robocup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663"/>
            <a:ext cx="5673572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Картинки по запросу robocup indust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06" y="1384664"/>
            <a:ext cx="609600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854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50</Words>
  <Application>Microsoft Office PowerPoint</Application>
  <PresentationFormat>Широкоэкранный</PresentationFormat>
  <Paragraphs>13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RoboCupSoccer</vt:lpstr>
      <vt:lpstr>Презентация PowerPoint</vt:lpstr>
      <vt:lpstr>Презентация PowerPoint</vt:lpstr>
      <vt:lpstr>RoboCup@Home</vt:lpstr>
      <vt:lpstr>RoboCupIndustrial </vt:lpstr>
      <vt:lpstr>Презентация PowerPoint</vt:lpstr>
      <vt:lpstr>RoboCupRescue </vt:lpstr>
      <vt:lpstr>RoboCupJunior </vt:lpstr>
      <vt:lpstr>RoboCupJunior Soccer</vt:lpstr>
      <vt:lpstr>RoboCupJunior Line</vt:lpstr>
      <vt:lpstr>RoboCupJunior Maze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ice dalek</dc:creator>
  <cp:lastModifiedBy>ice dalek</cp:lastModifiedBy>
  <cp:revision>12</cp:revision>
  <dcterms:created xsi:type="dcterms:W3CDTF">2020-01-29T12:07:25Z</dcterms:created>
  <dcterms:modified xsi:type="dcterms:W3CDTF">2020-02-02T17:43:49Z</dcterms:modified>
</cp:coreProperties>
</file>